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2"/>
  </p:notesMasterIdLst>
  <p:sldIdLst>
    <p:sldId id="256" r:id="rId2"/>
    <p:sldId id="258" r:id="rId3"/>
    <p:sldId id="303" r:id="rId4"/>
    <p:sldId id="259" r:id="rId5"/>
    <p:sldId id="305" r:id="rId6"/>
    <p:sldId id="310" r:id="rId7"/>
    <p:sldId id="306" r:id="rId8"/>
    <p:sldId id="320" r:id="rId9"/>
    <p:sldId id="315" r:id="rId10"/>
    <p:sldId id="262" r:id="rId11"/>
    <p:sldId id="316" r:id="rId12"/>
    <p:sldId id="321" r:id="rId13"/>
    <p:sldId id="317" r:id="rId14"/>
    <p:sldId id="318" r:id="rId15"/>
    <p:sldId id="319" r:id="rId16"/>
    <p:sldId id="314" r:id="rId17"/>
    <p:sldId id="322" r:id="rId18"/>
    <p:sldId id="323" r:id="rId19"/>
    <p:sldId id="284" r:id="rId20"/>
    <p:sldId id="313" r:id="rId21"/>
  </p:sldIdLst>
  <p:sldSz cx="9144000" cy="5143500" type="screen16x9"/>
  <p:notesSz cx="6858000" cy="9144000"/>
  <p:embeddedFontLst>
    <p:embeddedFont>
      <p:font typeface="Poppins" panose="00000500000000000000" pitchFamily="2" charset="-18"/>
      <p:regular r:id="rId23"/>
      <p:bold r:id="rId24"/>
      <p:italic r:id="rId25"/>
      <p:boldItalic r:id="rId26"/>
    </p:embeddedFont>
    <p:embeddedFont>
      <p:font typeface="Poppins Black" panose="00000A00000000000000" pitchFamily="2" charset="-18"/>
      <p:bold r:id="rId27"/>
      <p:boldItalic r:id="rId28"/>
    </p:embeddedFont>
    <p:embeddedFont>
      <p:font typeface="Poppins Medium" panose="00000600000000000000" pitchFamily="2" charset="-18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A00"/>
    <a:srgbClr val="FFFFFF"/>
    <a:srgbClr val="2D876B"/>
    <a:srgbClr val="418200"/>
    <a:srgbClr val="56AC00"/>
    <a:srgbClr val="396383"/>
    <a:srgbClr val="336600"/>
    <a:srgbClr val="008000"/>
    <a:srgbClr val="CC0000"/>
    <a:srgbClr val="AED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0040BD-5FC7-4D3C-B9CE-89D5D8C7F07E}">
  <a:tblStyle styleId="{1B0040BD-5FC7-4D3C-B9CE-89D5D8C7F0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49" autoAdjust="0"/>
  </p:normalViewPr>
  <p:slideViewPr>
    <p:cSldViewPr snapToGrid="0">
      <p:cViewPr>
        <p:scale>
          <a:sx n="200" d="100"/>
          <a:sy n="200" d="100"/>
        </p:scale>
        <p:origin x="144" y="1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97bd8880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97bd8880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840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02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556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3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1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186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3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0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09be214908_0_18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109be214908_0_18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d0c29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fd0c29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7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8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9be214908_0_18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9be214908_0_18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54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91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9be214908_0_18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09be214908_0_18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ffd0c29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ffd0c290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14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4750" y="3454597"/>
            <a:ext cx="2463300" cy="81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3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 flipH="1">
            <a:off x="6695875" y="3714234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658825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660950" y="22860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/>
          </p:nvPr>
        </p:nvSpPr>
        <p:spPr>
          <a:xfrm>
            <a:off x="1658825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1658825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5660950" y="380797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13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6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2"/>
          </p:nvPr>
        </p:nvSpPr>
        <p:spPr>
          <a:xfrm>
            <a:off x="983650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983650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3"/>
          </p:nvPr>
        </p:nvSpPr>
        <p:spPr>
          <a:xfrm>
            <a:off x="354734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4"/>
          </p:nvPr>
        </p:nvSpPr>
        <p:spPr>
          <a:xfrm>
            <a:off x="354734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/>
          </p:nvPr>
        </p:nvSpPr>
        <p:spPr>
          <a:xfrm>
            <a:off x="6111039" y="2758441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6"/>
          </p:nvPr>
        </p:nvSpPr>
        <p:spPr>
          <a:xfrm>
            <a:off x="6111039" y="3114282"/>
            <a:ext cx="20511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6">
    <p:bg>
      <p:bgPr>
        <a:solidFill>
          <a:schemeClr val="lt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4691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1"/>
          </p:nvPr>
        </p:nvSpPr>
        <p:spPr>
          <a:xfrm>
            <a:off x="710700" y="1572725"/>
            <a:ext cx="77226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9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0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26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4">
    <p:bg>
      <p:bgPr>
        <a:solidFill>
          <a:schemeClr val="accent4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9"/>
          <p:cNvCxnSpPr/>
          <p:nvPr/>
        </p:nvCxnSpPr>
        <p:spPr>
          <a:xfrm>
            <a:off x="79200" y="4784950"/>
            <a:ext cx="8985600" cy="0"/>
          </a:xfrm>
          <a:prstGeom prst="straightConnector1">
            <a:avLst/>
          </a:prstGeom>
          <a:noFill/>
          <a:ln w="9525" cap="flat" cmpd="sng">
            <a:solidFill>
              <a:srgbClr val="14141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9"/>
          <p:cNvCxnSpPr/>
          <p:nvPr/>
        </p:nvCxnSpPr>
        <p:spPr>
          <a:xfrm flipH="1">
            <a:off x="79200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9"/>
          <p:cNvCxnSpPr/>
          <p:nvPr/>
        </p:nvCxnSpPr>
        <p:spPr>
          <a:xfrm>
            <a:off x="6695875" y="56625"/>
            <a:ext cx="2371800" cy="13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700" y="1185900"/>
            <a:ext cx="772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■"/>
              <a:defRPr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2" r:id="rId5"/>
    <p:sldLayoutId id="2147483667" r:id="rId6"/>
    <p:sldLayoutId id="2147483671" r:id="rId7"/>
    <p:sldLayoutId id="2147483672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5373750" y="538500"/>
            <a:ext cx="3059400" cy="40584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77BAB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/>
          </p:nvPr>
        </p:nvSpPr>
        <p:spPr>
          <a:xfrm>
            <a:off x="710700" y="541200"/>
            <a:ext cx="4391400" cy="24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800" dirty="0" err="1"/>
              <a:t>Minecraft</a:t>
            </a:r>
            <a:endParaRPr sz="4200" dirty="0">
              <a:solidFill>
                <a:srgbClr val="51A8A9"/>
              </a:solidFill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9598347" y="4134392"/>
            <a:ext cx="4479" cy="4479"/>
          </a:xfrm>
          <a:custGeom>
            <a:avLst/>
            <a:gdLst/>
            <a:ahLst/>
            <a:cxnLst/>
            <a:rect l="l" t="t" r="r" b="b"/>
            <a:pathLst>
              <a:path w="102" h="102" extrusionOk="0">
                <a:moveTo>
                  <a:pt x="101" y="1"/>
                </a:moveTo>
                <a:lnTo>
                  <a:pt x="0" y="102"/>
                </a:lnTo>
                <a:cubicBezTo>
                  <a:pt x="0" y="102"/>
                  <a:pt x="101" y="102"/>
                  <a:pt x="101" y="1"/>
                </a:cubicBezTo>
                <a:close/>
              </a:path>
            </a:pathLst>
          </a:custGeom>
          <a:solidFill>
            <a:srgbClr val="7F4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 rot="10800000" flipH="1">
            <a:off x="712197" y="3238450"/>
            <a:ext cx="4286400" cy="13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10700" y="2998425"/>
            <a:ext cx="427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188290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ECF11523-1170-4B79-AD16-4045D19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97" y="1121638"/>
            <a:ext cx="1488259" cy="3012754"/>
          </a:xfrm>
          <a:prstGeom prst="rect">
            <a:avLst/>
          </a:prstGeom>
        </p:spPr>
      </p:pic>
      <p:sp>
        <p:nvSpPr>
          <p:cNvPr id="14" name="Google Shape;288;p37">
            <a:extLst>
              <a:ext uri="{FF2B5EF4-FFF2-40B4-BE49-F238E27FC236}">
                <a16:creationId xmlns:a16="http://schemas.microsoft.com/office/drawing/2014/main" id="{0694060A-D7FC-4846-9206-C168D8AEEA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2746" y="3549700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Kovács Péter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Bánhidai Mátyás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Mobok</a:t>
            </a:r>
            <a:r>
              <a:rPr lang="hu-HU" dirty="0"/>
              <a:t> oldalon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452276" y="31162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873886" y="34052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Rács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873886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323976" y="1308117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323976" y="3496745"/>
            <a:ext cx="5499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D64A3D5D-F90A-22B1-616E-2FCA70168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38" y="2302107"/>
            <a:ext cx="5473069" cy="238927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083876E9-BD21-5D83-37BC-081999C6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38" y="883620"/>
            <a:ext cx="5591955" cy="59063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E679501-C7DD-F27A-48D1-DA54343E9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138" y="1578525"/>
            <a:ext cx="5410955" cy="428685"/>
          </a:xfrm>
          <a:prstGeom prst="rect">
            <a:avLst/>
          </a:prstGeom>
          <a:solidFill>
            <a:srgbClr val="396383"/>
          </a:solidFill>
          <a:ln w="12700">
            <a:solidFill>
              <a:srgbClr val="FFFFFF">
                <a:alpha val="20000"/>
              </a:srgbClr>
            </a:solidFill>
          </a:ln>
        </p:spPr>
      </p:pic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55000">
                <a:schemeClr val="tx1">
                  <a:lumMod val="25000"/>
                  <a:lumOff val="75000"/>
                </a:schemeClr>
              </a:gs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369996" cy="1232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03DF9E0B-C49C-E5CC-666A-D7EB7169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19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40"/>
          <p:cNvGrpSpPr/>
          <p:nvPr/>
        </p:nvGrpSpPr>
        <p:grpSpPr>
          <a:xfrm>
            <a:off x="57150" y="1124217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Carousel</a:t>
              </a: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Carousel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2182430" y="1365317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5188792">
            <a:off x="3026780" y="201040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4520160" y="121661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endCxn id="678" idx="2"/>
          </p:cNvCxnSpPr>
          <p:nvPr/>
        </p:nvCxnSpPr>
        <p:spPr>
          <a:xfrm>
            <a:off x="1955098" y="1308117"/>
            <a:ext cx="2565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2"/>
            <a:endCxn id="673" idx="2"/>
          </p:cNvCxnSpPr>
          <p:nvPr/>
        </p:nvCxnSpPr>
        <p:spPr>
          <a:xfrm flipH="1">
            <a:off x="3112662" y="1821239"/>
            <a:ext cx="5618" cy="1893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9391E8B1-83B8-0215-484F-37ED153B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47" y="237329"/>
            <a:ext cx="3583265" cy="177377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E056538-84D2-5C80-0D0A-C88C3DA0E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310" y="1696515"/>
            <a:ext cx="2480644" cy="3243137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56572D1-7F36-4092-5AB4-FB1B49A62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69" y="2230483"/>
            <a:ext cx="5264060" cy="2709169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22" name="Téglalap 21">
            <a:extLst>
              <a:ext uri="{FF2B5EF4-FFF2-40B4-BE49-F238E27FC236}">
                <a16:creationId xmlns:a16="http://schemas.microsoft.com/office/drawing/2014/main" id="{E4BEED9D-24F6-D8AA-A278-FEF2D15F62AA}"/>
              </a:ext>
            </a:extLst>
          </p:cNvPr>
          <p:cNvSpPr/>
          <p:nvPr/>
        </p:nvSpPr>
        <p:spPr>
          <a:xfrm>
            <a:off x="1042212" y="3647496"/>
            <a:ext cx="200958" cy="21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A68C44B-C4C5-283B-7DE8-57158FA18330}"/>
              </a:ext>
            </a:extLst>
          </p:cNvPr>
          <p:cNvCxnSpPr>
            <a:cxnSpLocks/>
          </p:cNvCxnSpPr>
          <p:nvPr/>
        </p:nvCxnSpPr>
        <p:spPr>
          <a:xfrm>
            <a:off x="1243170" y="1771650"/>
            <a:ext cx="0" cy="18758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DC90DB0-5A7F-C987-6289-79F0F4826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1" y="1800019"/>
            <a:ext cx="1143000" cy="12287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8" name="Egyenes összekötő 27">
            <a:extLst>
              <a:ext uri="{FF2B5EF4-FFF2-40B4-BE49-F238E27FC236}">
                <a16:creationId xmlns:a16="http://schemas.microsoft.com/office/drawing/2014/main" id="{161B7967-B3A6-D509-5A28-49C21C1FEC92}"/>
              </a:ext>
            </a:extLst>
          </p:cNvPr>
          <p:cNvCxnSpPr>
            <a:cxnSpLocks/>
          </p:cNvCxnSpPr>
          <p:nvPr/>
        </p:nvCxnSpPr>
        <p:spPr>
          <a:xfrm>
            <a:off x="57150" y="3048000"/>
            <a:ext cx="1010361" cy="607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1321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AEDDDC">
                  <a:alpha val="0"/>
                </a:srgbClr>
              </a:gs>
              <a:gs pos="100000">
                <a:srgbClr val="2D876B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3383" y="1892499"/>
            <a:ext cx="4243380" cy="1232400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Quiz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8"/>
            <a:ext cx="2745300" cy="817301"/>
          </a:xfrm>
          <a:prstGeom prst="rect">
            <a:avLst/>
          </a:prstGeom>
          <a:solidFill>
            <a:srgbClr val="2D876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Quiz - Free signs icons">
            <a:extLst>
              <a:ext uri="{FF2B5EF4-FFF2-40B4-BE49-F238E27FC236}">
                <a16:creationId xmlns:a16="http://schemas.microsoft.com/office/drawing/2014/main" id="{D72B80C7-2E25-C5F8-E4E7-A967BE851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29" y="1364508"/>
            <a:ext cx="2288381" cy="228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849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Működése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5" name="Google Shape;675;p40"/>
          <p:cNvGrpSpPr/>
          <p:nvPr/>
        </p:nvGrpSpPr>
        <p:grpSpPr>
          <a:xfrm>
            <a:off x="-161541" y="1494452"/>
            <a:ext cx="2266826" cy="1077298"/>
            <a:chOff x="457099" y="1875700"/>
            <a:chExt cx="2266826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9" y="1875700"/>
              <a:ext cx="2266826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Javascript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2964213" y="1586852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05285" y="1678352"/>
            <a:ext cx="8589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6F9AB724-1F9B-24CD-90FA-CE143DE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42" y="843545"/>
            <a:ext cx="4515592" cy="1643974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FFFA122-CAE3-F27C-08C4-F8480FA8F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51" y="2559782"/>
            <a:ext cx="2372351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8A21266-A17A-3D27-4412-4AB2ADA2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987" y="2557315"/>
            <a:ext cx="2255496" cy="218340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F4F2B1-EEF2-0E28-F002-13D9286A6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061" y="2557315"/>
            <a:ext cx="3047673" cy="162271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269928565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876B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/>
        </p:nvSpPr>
        <p:spPr>
          <a:xfrm>
            <a:off x="260600" y="3687796"/>
            <a:ext cx="1871700" cy="76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>
            <a:off x="2790156" y="3976745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/>
          <p:nvPr/>
        </p:nvSpPr>
        <p:spPr>
          <a:xfrm>
            <a:off x="486504" y="2717771"/>
            <a:ext cx="1645796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Quiz.html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8" name="Google Shape;678;p40"/>
          <p:cNvSpPr/>
          <p:nvPr/>
        </p:nvSpPr>
        <p:spPr>
          <a:xfrm>
            <a:off x="2682210" y="2813188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132300" y="2901671"/>
            <a:ext cx="549910" cy="30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stCxn id="668" idx="3"/>
            <a:endCxn id="673" idx="2"/>
          </p:cNvCxnSpPr>
          <p:nvPr/>
        </p:nvCxnSpPr>
        <p:spPr>
          <a:xfrm>
            <a:off x="2132300" y="4068245"/>
            <a:ext cx="65785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Kép 4">
            <a:extLst>
              <a:ext uri="{FF2B5EF4-FFF2-40B4-BE49-F238E27FC236}">
                <a16:creationId xmlns:a16="http://schemas.microsoft.com/office/drawing/2014/main" id="{4CF7E8C6-DEA9-B29C-F2F2-6CCD5E52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86" y="2550078"/>
            <a:ext cx="4244400" cy="72996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EFA393E-C562-19B2-E24F-5B714AFF3E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150"/>
          <a:stretch/>
        </p:blipFill>
        <p:spPr>
          <a:xfrm>
            <a:off x="141543" y="467830"/>
            <a:ext cx="4867974" cy="1502272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1EE74DD-1D17-9BCD-D15B-1F5605D4F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086" y="467830"/>
            <a:ext cx="3598037" cy="1502273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7F94108-5E1A-8F82-0F21-98832956D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288" y="3377869"/>
            <a:ext cx="2621679" cy="138075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287052052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bg1">
                  <a:lumMod val="60000"/>
                  <a:lumOff val="4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90724" y="1901620"/>
            <a:ext cx="4434271" cy="123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71888"/>
            <a:ext cx="2745300" cy="1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Verziókezelés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Munkamegosztás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Címkék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 descr="Github Logo - Free social media icons">
            <a:extLst>
              <a:ext uri="{FF2B5EF4-FFF2-40B4-BE49-F238E27FC236}">
                <a16:creationId xmlns:a16="http://schemas.microsoft.com/office/drawing/2014/main" id="{34A2250E-C65D-7C4C-CB57-976C16E3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234297"/>
            <a:ext cx="2669505" cy="26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0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3715D54D-BBA8-3343-E58D-6E6C7569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1" y="1751442"/>
            <a:ext cx="5332293" cy="318821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845FA5D-8D62-E6E8-33A5-2D7B213812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208"/>
          <a:stretch/>
        </p:blipFill>
        <p:spPr>
          <a:xfrm>
            <a:off x="238265" y="861969"/>
            <a:ext cx="4576623" cy="1077338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9F9472-05CB-998F-C781-81AE73F6A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007" r="49990"/>
          <a:stretch/>
        </p:blipFill>
        <p:spPr>
          <a:xfrm>
            <a:off x="639066" y="2105855"/>
            <a:ext cx="2019160" cy="1246756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38F516B-7434-9FE7-298D-58928434D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9" t="47412"/>
          <a:stretch/>
        </p:blipFill>
        <p:spPr>
          <a:xfrm>
            <a:off x="639066" y="3442959"/>
            <a:ext cx="2018409" cy="1237231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9941455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Labels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F9E183CC-5653-C8A7-3A99-895E65DD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5" y="866775"/>
            <a:ext cx="5011824" cy="4006202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ECC94032-C4DC-B90C-CD0C-0DB316D10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729"/>
          <a:stretch/>
        </p:blipFill>
        <p:spPr>
          <a:xfrm>
            <a:off x="5421761" y="1162453"/>
            <a:ext cx="1364802" cy="2500849"/>
          </a:xfrm>
          <a:prstGeom prst="rect">
            <a:avLst/>
          </a:prstGeom>
        </p:spPr>
      </p:pic>
      <p:sp>
        <p:nvSpPr>
          <p:cNvPr id="7" name="Google Shape;288;p37">
            <a:extLst>
              <a:ext uri="{FF2B5EF4-FFF2-40B4-BE49-F238E27FC236}">
                <a16:creationId xmlns:a16="http://schemas.microsoft.com/office/drawing/2014/main" id="{A3AE99C0-B8FA-1319-5BA2-2EDE05F8C675}"/>
              </a:ext>
            </a:extLst>
          </p:cNvPr>
          <p:cNvSpPr txBox="1">
            <a:spLocks/>
          </p:cNvSpPr>
          <p:nvPr/>
        </p:nvSpPr>
        <p:spPr>
          <a:xfrm>
            <a:off x="5551555" y="470548"/>
            <a:ext cx="1306446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Elején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88;p37">
            <a:extLst>
              <a:ext uri="{FF2B5EF4-FFF2-40B4-BE49-F238E27FC236}">
                <a16:creationId xmlns:a16="http://schemas.microsoft.com/office/drawing/2014/main" id="{7AF347E2-2FEB-4D27-F495-6BA4743FB62A}"/>
              </a:ext>
            </a:extLst>
          </p:cNvPr>
          <p:cNvSpPr txBox="1">
            <a:spLocks/>
          </p:cNvSpPr>
          <p:nvPr/>
        </p:nvSpPr>
        <p:spPr>
          <a:xfrm>
            <a:off x="7114826" y="470547"/>
            <a:ext cx="1306446" cy="88616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hu-HU" sz="2400" dirty="0">
                <a:solidFill>
                  <a:schemeClr val="dk1"/>
                </a:solidFill>
                <a:latin typeface="Poppins Black"/>
                <a:cs typeface="Poppins Black"/>
                <a:sym typeface="Poppins Black"/>
              </a:rPr>
              <a:t>Végén</a:t>
            </a:r>
            <a:endParaRPr lang="hu-HU" sz="2800" dirty="0">
              <a:solidFill>
                <a:schemeClr val="dk1"/>
              </a:solidFill>
              <a:latin typeface="Poppins Black"/>
              <a:cs typeface="Poppins Black"/>
              <a:sym typeface="Poppins Bl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A1DCD9A0-8039-FC00-7B00-04D898ADF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411" y="1162453"/>
            <a:ext cx="1423861" cy="31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822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62"/>
          <p:cNvSpPr txBox="1">
            <a:spLocks noGrp="1"/>
          </p:cNvSpPr>
          <p:nvPr>
            <p:ph type="title"/>
          </p:nvPr>
        </p:nvSpPr>
        <p:spPr>
          <a:xfrm>
            <a:off x="710700" y="464999"/>
            <a:ext cx="7000740" cy="180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Mit tanultunk a csoportmunkának köszönhetően?</a:t>
            </a:r>
            <a:endParaRPr dirty="0"/>
          </a:p>
        </p:txBody>
      </p:sp>
      <p:sp>
        <p:nvSpPr>
          <p:cNvPr id="2492" name="Google Shape;2492;p62"/>
          <p:cNvSpPr txBox="1">
            <a:spLocks noGrp="1"/>
          </p:cNvSpPr>
          <p:nvPr>
            <p:ph type="subTitle" idx="1"/>
          </p:nvPr>
        </p:nvSpPr>
        <p:spPr>
          <a:xfrm>
            <a:off x="710700" y="2193575"/>
            <a:ext cx="7722600" cy="2470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Mátyás</a:t>
            </a:r>
            <a:endParaRPr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Kompromisszumkészség</a:t>
            </a:r>
            <a:endParaRPr lang="en-US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Javascript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/>
              <a:t>Bootstrap</a:t>
            </a:r>
            <a:endParaRPr lang="hu-HU" dirty="0"/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hu-HU" sz="1800" dirty="0">
                <a:latin typeface="Poppins Black"/>
                <a:ea typeface="Poppins Black"/>
                <a:cs typeface="Poppins Black"/>
                <a:sym typeface="Poppins Black"/>
              </a:rPr>
              <a:t>Péter</a:t>
            </a:r>
            <a:endParaRPr lang="en" sz="1800" dirty="0">
              <a:latin typeface="Poppins Black"/>
              <a:ea typeface="Poppins Black"/>
              <a:cs typeface="Poppins Black"/>
              <a:sym typeface="Poppins Black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Bootstrap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 err="1">
                <a:solidFill>
                  <a:schemeClr val="hlink"/>
                </a:solidFill>
                <a:uFill>
                  <a:noFill/>
                </a:uFill>
              </a:rPr>
              <a:t>Css</a:t>
            </a:r>
            <a:endParaRPr lang="hu-HU" dirty="0">
              <a:solidFill>
                <a:schemeClr val="hlink"/>
              </a:solidFill>
              <a:uFill>
                <a:noFill/>
              </a:uFill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u-HU" dirty="0">
                <a:solidFill>
                  <a:schemeClr val="hlink"/>
                </a:solidFill>
                <a:uFill>
                  <a:noFill/>
                </a:uFill>
              </a:rPr>
              <a:t>Munkamegosztás</a:t>
            </a: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u-HU" dirty="0"/>
          </a:p>
        </p:txBody>
      </p:sp>
      <p:cxnSp>
        <p:nvCxnSpPr>
          <p:cNvPr id="2493" name="Google Shape;2493;p62"/>
          <p:cNvCxnSpPr>
            <a:cxnSpLocks/>
          </p:cNvCxnSpPr>
          <p:nvPr/>
        </p:nvCxnSpPr>
        <p:spPr>
          <a:xfrm>
            <a:off x="310650" y="2122137"/>
            <a:ext cx="29754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238000" y="465000"/>
            <a:ext cx="519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Miről fogunk beszélni?</a:t>
            </a:r>
            <a:endParaRPr dirty="0"/>
          </a:p>
        </p:txBody>
      </p:sp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Téma bemutatása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1"/>
            <a:ext cx="2772300" cy="10784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Alkalmazott technológiák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35228" y="3342597"/>
            <a:ext cx="2913173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/>
              <a:t>Menürendszer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13"/>
          </p:nvPr>
        </p:nvSpPr>
        <p:spPr>
          <a:xfrm>
            <a:off x="5660950" y="3342597"/>
            <a:ext cx="2772300" cy="8806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Bootstrap</a:t>
            </a:r>
            <a:r>
              <a:rPr lang="hu-HU" sz="2800" dirty="0"/>
              <a:t> rács</a:t>
            </a:r>
            <a:endParaRPr sz="2800" dirty="0"/>
          </a:p>
        </p:txBody>
      </p:sp>
      <p:sp>
        <p:nvSpPr>
          <p:cNvPr id="275" name="Google Shape;275;p36"/>
          <p:cNvSpPr txBox="1">
            <a:spLocks noGrp="1"/>
          </p:cNvSpPr>
          <p:nvPr>
            <p:ph type="title" idx="14"/>
          </p:nvPr>
        </p:nvSpPr>
        <p:spPr>
          <a:xfrm>
            <a:off x="47085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6"/>
          <p:cNvCxnSpPr/>
          <p:nvPr/>
        </p:nvCxnSpPr>
        <p:spPr>
          <a:xfrm>
            <a:off x="5095050" y="1037700"/>
            <a:ext cx="3304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C5095F3F-0C4D-875E-10F1-043CD298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" y="102475"/>
            <a:ext cx="8277475" cy="252396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7F3E54F-D275-1F84-B184-0D07F416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8" y="2626438"/>
            <a:ext cx="410296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9754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 idx="2"/>
          </p:nvPr>
        </p:nvSpPr>
        <p:spPr>
          <a:xfrm>
            <a:off x="1658825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Carousel</a:t>
            </a:r>
            <a:endParaRPr sz="28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title" idx="3"/>
          </p:nvPr>
        </p:nvSpPr>
        <p:spPr>
          <a:xfrm>
            <a:off x="7210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5</a:t>
            </a:r>
            <a:endParaRPr dirty="0"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4"/>
          </p:nvPr>
        </p:nvSpPr>
        <p:spPr>
          <a:xfrm>
            <a:off x="5660950" y="1820722"/>
            <a:ext cx="2772300" cy="4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Github</a:t>
            </a:r>
            <a:endParaRPr sz="2800" dirty="0"/>
          </a:p>
        </p:txBody>
      </p:sp>
      <p:sp>
        <p:nvSpPr>
          <p:cNvPr id="269" name="Google Shape;269;p36"/>
          <p:cNvSpPr txBox="1">
            <a:spLocks noGrp="1"/>
          </p:cNvSpPr>
          <p:nvPr>
            <p:ph type="title" idx="5"/>
          </p:nvPr>
        </p:nvSpPr>
        <p:spPr>
          <a:xfrm>
            <a:off x="4708525" y="1962750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7</a:t>
            </a: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7"/>
          </p:nvPr>
        </p:nvSpPr>
        <p:spPr>
          <a:xfrm>
            <a:off x="1658825" y="3207747"/>
            <a:ext cx="315418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/>
              <a:t>Quiz</a:t>
            </a:r>
            <a:endParaRPr sz="2800" dirty="0"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8"/>
          </p:nvPr>
        </p:nvSpPr>
        <p:spPr>
          <a:xfrm>
            <a:off x="721025" y="3484625"/>
            <a:ext cx="792300" cy="73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6</a:t>
            </a:r>
            <a:endParaRPr dirty="0"/>
          </a:p>
        </p:txBody>
      </p:sp>
      <p:cxnSp>
        <p:nvCxnSpPr>
          <p:cNvPr id="277" name="Google Shape;277;p36"/>
          <p:cNvCxnSpPr/>
          <p:nvPr/>
        </p:nvCxnSpPr>
        <p:spPr>
          <a:xfrm>
            <a:off x="15133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5500825" y="1962750"/>
            <a:ext cx="0" cy="226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86FCCBCB-46D3-4E29-9EE6-D46BEA27B2E8}"/>
              </a:ext>
            </a:extLst>
          </p:cNvPr>
          <p:cNvSpPr/>
          <p:nvPr/>
        </p:nvSpPr>
        <p:spPr>
          <a:xfrm>
            <a:off x="50285" y="86338"/>
            <a:ext cx="2926080" cy="15849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19AB5FF-0CF7-3720-E09A-D34D5E77247D}"/>
              </a:ext>
            </a:extLst>
          </p:cNvPr>
          <p:cNvSpPr>
            <a:spLocks noGrp="1"/>
          </p:cNvSpPr>
          <p:nvPr>
            <p:ph type="title" idx="13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2464915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50" y="1892499"/>
            <a:ext cx="3861300" cy="12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Téma bemutatása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Miről szól a játék?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Miért választottuk?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Best Minecraft Shaders of All Time - MinecraftShader.com">
            <a:extLst>
              <a:ext uri="{FF2B5EF4-FFF2-40B4-BE49-F238E27FC236}">
                <a16:creationId xmlns:a16="http://schemas.microsoft.com/office/drawing/2014/main" id="{90139455-7674-46A1-99AD-12FEF04E5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1907" r="40985" b="9243"/>
          <a:stretch/>
        </p:blipFill>
        <p:spPr bwMode="auto">
          <a:xfrm>
            <a:off x="857396" y="549350"/>
            <a:ext cx="3059399" cy="40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4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255925" y="1836147"/>
            <a:ext cx="4130950" cy="12324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Alkalmazott technológiák</a:t>
            </a:r>
            <a:endParaRPr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18671ADB-DB00-49E5-BFEF-3A4522EBD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73" y="1368763"/>
            <a:ext cx="2414174" cy="24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012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1"/>
          <p:cNvSpPr txBox="1">
            <a:spLocks noGrp="1"/>
          </p:cNvSpPr>
          <p:nvPr>
            <p:ph type="title"/>
          </p:nvPr>
        </p:nvSpPr>
        <p:spPr>
          <a:xfrm>
            <a:off x="710700" y="465000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Technológiák</a:t>
            </a:r>
            <a:endParaRPr dirty="0"/>
          </a:p>
        </p:txBody>
      </p:sp>
      <p:sp>
        <p:nvSpPr>
          <p:cNvPr id="782" name="Google Shape;782;p41"/>
          <p:cNvSpPr txBox="1">
            <a:spLocks noGrp="1"/>
          </p:cNvSpPr>
          <p:nvPr>
            <p:ph type="title" idx="2"/>
          </p:nvPr>
        </p:nvSpPr>
        <p:spPr>
          <a:xfrm>
            <a:off x="-271145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ea typeface="Verdana" panose="020B0604030504040204" pitchFamily="34" charset="0"/>
                <a:cs typeface="Poppins" panose="00000500000000000000" pitchFamily="2" charset="-18"/>
              </a:rPr>
              <a:t>Javasript</a:t>
            </a:r>
            <a:endParaRPr b="1" dirty="0">
              <a:latin typeface="Poppins" panose="00000500000000000000" pitchFamily="2" charset="-18"/>
              <a:ea typeface="Verdana" panose="020B0604030504040204" pitchFamily="34" charset="0"/>
              <a:cs typeface="Poppins" panose="00000500000000000000" pitchFamily="2" charset="-18"/>
            </a:endParaRPr>
          </a:p>
        </p:txBody>
      </p:sp>
      <p:sp>
        <p:nvSpPr>
          <p:cNvPr id="784" name="Google Shape;784;p41"/>
          <p:cNvSpPr txBox="1">
            <a:spLocks noGrp="1"/>
          </p:cNvSpPr>
          <p:nvPr>
            <p:ph type="title" idx="3"/>
          </p:nvPr>
        </p:nvSpPr>
        <p:spPr>
          <a:xfrm>
            <a:off x="229255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Poppins" panose="00000500000000000000" pitchFamily="2" charset="-18"/>
                <a:cs typeface="Poppins" panose="00000500000000000000" pitchFamily="2" charset="-18"/>
              </a:rPr>
              <a:t>HTML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 idx="5"/>
          </p:nvPr>
        </p:nvSpPr>
        <p:spPr>
          <a:xfrm>
            <a:off x="4856244" y="2553543"/>
            <a:ext cx="20511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Bootstrap</a:t>
            </a:r>
            <a:endParaRPr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788" name="Google Shape;788;p41"/>
          <p:cNvSpPr/>
          <p:nvPr/>
        </p:nvSpPr>
        <p:spPr>
          <a:xfrm>
            <a:off x="286420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300483" y="1500777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0" name="Google Shape;790;p41"/>
          <p:cNvSpPr/>
          <p:nvPr/>
        </p:nvSpPr>
        <p:spPr>
          <a:xfrm>
            <a:off x="542789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1" name="Google Shape;791;p41"/>
          <p:cNvCxnSpPr/>
          <p:nvPr/>
        </p:nvCxnSpPr>
        <p:spPr>
          <a:xfrm>
            <a:off x="710700" y="1037700"/>
            <a:ext cx="380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8" name="Picture 6" descr="Js - Free logo icons">
            <a:extLst>
              <a:ext uri="{FF2B5EF4-FFF2-40B4-BE49-F238E27FC236}">
                <a16:creationId xmlns:a16="http://schemas.microsoft.com/office/drawing/2014/main" id="{CFF435BC-03CE-4D11-AAC1-54ED01C2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0" y="1724428"/>
            <a:ext cx="460497" cy="46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3C HTML5 Logo">
            <a:extLst>
              <a:ext uri="{FF2B5EF4-FFF2-40B4-BE49-F238E27FC236}">
                <a16:creationId xmlns:a16="http://schemas.microsoft.com/office/drawing/2014/main" id="{1E0784CD-B515-42B8-8BE6-8CB5333C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79" y="1644175"/>
            <a:ext cx="664252" cy="6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F1B5F80-077A-4042-94E7-903E62822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103" y="1720043"/>
            <a:ext cx="583381" cy="464882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1450498E-EDE4-5B5B-CC93-DE1EBAA4D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155" y="3086451"/>
            <a:ext cx="7181710" cy="1524132"/>
          </a:xfrm>
          <a:prstGeom prst="rect">
            <a:avLst/>
          </a:prstGeom>
        </p:spPr>
      </p:pic>
      <p:sp>
        <p:nvSpPr>
          <p:cNvPr id="3" name="Google Shape;790;p41">
            <a:extLst>
              <a:ext uri="{FF2B5EF4-FFF2-40B4-BE49-F238E27FC236}">
                <a16:creationId xmlns:a16="http://schemas.microsoft.com/office/drawing/2014/main" id="{0C5D8C41-C15C-E9E0-8816-2D0FC539EA9E}"/>
              </a:ext>
            </a:extLst>
          </p:cNvPr>
          <p:cNvSpPr/>
          <p:nvPr/>
        </p:nvSpPr>
        <p:spPr>
          <a:xfrm>
            <a:off x="7991584" y="1485626"/>
            <a:ext cx="907800" cy="9078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dk2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6;p41">
            <a:extLst>
              <a:ext uri="{FF2B5EF4-FFF2-40B4-BE49-F238E27FC236}">
                <a16:creationId xmlns:a16="http://schemas.microsoft.com/office/drawing/2014/main" id="{CE56043E-B630-7BFD-3C98-02E0A20AB1C6}"/>
              </a:ext>
            </a:extLst>
          </p:cNvPr>
          <p:cNvSpPr txBox="1">
            <a:spLocks/>
          </p:cNvSpPr>
          <p:nvPr/>
        </p:nvSpPr>
        <p:spPr>
          <a:xfrm>
            <a:off x="7407750" y="2553543"/>
            <a:ext cx="20511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Black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hu-HU" b="1" dirty="0" err="1">
                <a:latin typeface="Poppins" panose="00000500000000000000" pitchFamily="2" charset="-18"/>
                <a:cs typeface="Poppins" panose="00000500000000000000" pitchFamily="2" charset="-18"/>
              </a:rPr>
              <a:t>Github</a:t>
            </a:r>
            <a:endParaRPr lang="hu-HU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E0F66287-1D33-92B1-AD0E-4CEEF8C1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0" y="1634530"/>
            <a:ext cx="635907" cy="6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209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chemeClr val="accent2">
                  <a:lumMod val="50000"/>
                </a:schemeClr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3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390749" y="1892499"/>
            <a:ext cx="4434271" cy="12324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6" name="Picture 8" descr="Mobile Navigation Bar Menu Responsive Ui Comments - Facebook Icon In Circle  - 980x982 PNG Download - PNGkit">
            <a:extLst>
              <a:ext uri="{FF2B5EF4-FFF2-40B4-BE49-F238E27FC236}">
                <a16:creationId xmlns:a16="http://schemas.microsoft.com/office/drawing/2014/main" id="{005471C5-6C11-EBEE-EFA9-465EB5FF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43" b="95819" l="2317" r="96098">
                        <a14:foregroundMark x1="7317" y1="34146" x2="16951" y2="19628"/>
                        <a14:foregroundMark x1="16951" y1="19628" x2="19390" y2="17770"/>
                        <a14:foregroundMark x1="18780" y1="19744" x2="28537" y2="14634"/>
                        <a14:foregroundMark x1="28537" y1="14634" x2="56341" y2="9175"/>
                        <a14:foregroundMark x1="56341" y1="9175" x2="69756" y2="13357"/>
                        <a14:foregroundMark x1="69756" y1="13357" x2="90244" y2="30894"/>
                        <a14:foregroundMark x1="90244" y1="30894" x2="95854" y2="40302"/>
                        <a14:foregroundMark x1="95854" y1="40302" x2="96098" y2="50987"/>
                        <a14:foregroundMark x1="96098" y1="50987" x2="96098" y2="51220"/>
                        <a14:foregroundMark x1="95244" y1="53194" x2="94146" y2="65738"/>
                        <a14:foregroundMark x1="94146" y1="65738" x2="76951" y2="85482"/>
                        <a14:foregroundMark x1="76951" y1="85482" x2="54878" y2="93264"/>
                        <a14:foregroundMark x1="54878" y1="93264" x2="39512" y2="93961"/>
                        <a14:foregroundMark x1="39512" y1="93961" x2="18415" y2="80952"/>
                        <a14:foregroundMark x1="18415" y1="80952" x2="7195" y2="64228"/>
                        <a14:foregroundMark x1="7195" y1="64228" x2="4634" y2="53542"/>
                        <a14:foregroundMark x1="4634" y1="53542" x2="10244" y2="31591"/>
                        <a14:foregroundMark x1="10244" y1="31591" x2="27805" y2="14750"/>
                        <a14:foregroundMark x1="27805" y1="14750" x2="52561" y2="6272"/>
                        <a14:foregroundMark x1="52561" y1="6272" x2="74512" y2="15796"/>
                        <a14:foregroundMark x1="74512" y1="15796" x2="83537" y2="22416"/>
                        <a14:foregroundMark x1="83537" y1="22416" x2="94268" y2="43670"/>
                        <a14:foregroundMark x1="94268" y1="43670" x2="95366" y2="53659"/>
                        <a14:foregroundMark x1="37073" y1="95819" x2="42683" y2="95122"/>
                        <a14:foregroundMark x1="2439" y1="57491" x2="2561" y2="53659"/>
                        <a14:foregroundMark x1="39024" y1="65854" x2="49024" y2="65273"/>
                        <a14:foregroundMark x1="42317" y1="51568" x2="50854" y2="50523"/>
                        <a14:foregroundMark x1="46341" y1="37631" x2="53659" y2="37631"/>
                        <a14:foregroundMark x1="37439" y1="6969" x2="37927" y2="6969"/>
                        <a14:foregroundMark x1="38171" y1="6736" x2="38293" y2="6736"/>
                        <a14:foregroundMark x1="37805" y1="6736" x2="38293" y2="6736"/>
                        <a14:foregroundMark x1="37927" y1="6969" x2="38537" y2="6736"/>
                        <a14:foregroundMark x1="37805" y1="6504" x2="38780" y2="6272"/>
                        <a14:foregroundMark x1="37927" y1="6620" x2="40366" y2="6272"/>
                        <a14:foregroundMark x1="48659" y1="5343" x2="62317" y2="6388"/>
                        <a14:backgroundMark x1="32073" y1="29036" x2="39634" y2="26249"/>
                        <a14:backgroundMark x1="31098" y1="27062" x2="40122" y2="24274"/>
                        <a14:backgroundMark x1="28902" y1="26365" x2="39756" y2="25436"/>
                        <a14:backgroundMark x1="31951" y1="24739" x2="49512" y2="24042"/>
                        <a14:backgroundMark x1="49512" y1="24042" x2="49756" y2="24274"/>
                        <a14:backgroundMark x1="40122" y1="21022" x2="64268" y2="25552"/>
                        <a14:backgroundMark x1="64268" y1="25552" x2="73049" y2="32753"/>
                        <a14:backgroundMark x1="73049" y1="32753" x2="80000" y2="45412"/>
                        <a14:backgroundMark x1="80000" y1="45412" x2="79512" y2="66318"/>
                        <a14:backgroundMark x1="79512" y1="66318" x2="73537" y2="73751"/>
                        <a14:backgroundMark x1="73537" y1="73751" x2="60732" y2="78978"/>
                        <a14:backgroundMark x1="60732" y1="78978" x2="34146" y2="75377"/>
                        <a14:backgroundMark x1="34146" y1="75377" x2="26220" y2="69338"/>
                        <a14:backgroundMark x1="26220" y1="69338" x2="21341" y2="43554"/>
                        <a14:backgroundMark x1="21341" y1="43554" x2="22439" y2="35540"/>
                        <a14:backgroundMark x1="35366" y1="97329" x2="36951" y2="96283"/>
                        <a14:backgroundMark x1="37073" y1="97213" x2="36951" y2="96400"/>
                        <a14:backgroundMark x1="37073" y1="96283" x2="37073" y2="96516"/>
                        <a14:backgroundMark x1="36951" y1="96167" x2="36951" y2="96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18" y="1516226"/>
            <a:ext cx="2005565" cy="21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77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>
            <a:spLocks noGrp="1"/>
          </p:cNvSpPr>
          <p:nvPr>
            <p:ph type="title"/>
          </p:nvPr>
        </p:nvSpPr>
        <p:spPr>
          <a:xfrm>
            <a:off x="238265" y="203848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Menürendszer</a:t>
            </a:r>
            <a:endParaRPr dirty="0"/>
          </a:p>
        </p:txBody>
      </p:sp>
      <p:cxnSp>
        <p:nvCxnSpPr>
          <p:cNvPr id="665" name="Google Shape;665;p40"/>
          <p:cNvCxnSpPr/>
          <p:nvPr/>
        </p:nvCxnSpPr>
        <p:spPr>
          <a:xfrm>
            <a:off x="323728" y="779346"/>
            <a:ext cx="42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40"/>
          <p:cNvSpPr txBox="1"/>
          <p:nvPr/>
        </p:nvSpPr>
        <p:spPr>
          <a:xfrm>
            <a:off x="2516746" y="1438350"/>
            <a:ext cx="1871700" cy="45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Kinézete</a:t>
            </a:r>
            <a:endParaRPr sz="1800" dirty="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673" name="Google Shape;673;p40"/>
          <p:cNvSpPr/>
          <p:nvPr/>
        </p:nvSpPr>
        <p:spPr>
          <a:xfrm rot="3781004">
            <a:off x="3805778" y="3138447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0"/>
          <p:cNvGrpSpPr/>
          <p:nvPr/>
        </p:nvGrpSpPr>
        <p:grpSpPr>
          <a:xfrm>
            <a:off x="55206" y="998075"/>
            <a:ext cx="2665843" cy="1077298"/>
            <a:chOff x="457098" y="1875700"/>
            <a:chExt cx="2665843" cy="1077298"/>
          </a:xfrm>
        </p:grpSpPr>
        <p:sp>
          <p:nvSpPr>
            <p:cNvPr id="676" name="Google Shape;676;p40"/>
            <p:cNvSpPr txBox="1"/>
            <p:nvPr/>
          </p:nvSpPr>
          <p:spPr>
            <a:xfrm>
              <a:off x="457098" y="1875700"/>
              <a:ext cx="2665843" cy="36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chemeClr val="dk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Menürendszer kialakítása</a:t>
              </a:r>
              <a:endParaRPr sz="1800" dirty="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endParaRPr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852225" y="2243498"/>
              <a:ext cx="18717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678" name="Google Shape;678;p40"/>
          <p:cNvSpPr/>
          <p:nvPr/>
        </p:nvSpPr>
        <p:spPr>
          <a:xfrm>
            <a:off x="5470580" y="1219634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3" name="Google Shape;773;p40"/>
          <p:cNvCxnSpPr>
            <a:cxnSpLocks/>
            <a:stCxn id="676" idx="3"/>
            <a:endCxn id="678" idx="2"/>
          </p:cNvCxnSpPr>
          <p:nvPr/>
        </p:nvCxnSpPr>
        <p:spPr>
          <a:xfrm>
            <a:off x="2721049" y="1181975"/>
            <a:ext cx="2749531" cy="1291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40"/>
          <p:cNvCxnSpPr>
            <a:cxnSpLocks/>
            <a:endCxn id="673" idx="2"/>
          </p:cNvCxnSpPr>
          <p:nvPr/>
        </p:nvCxnSpPr>
        <p:spPr>
          <a:xfrm>
            <a:off x="3836668" y="1873300"/>
            <a:ext cx="19094" cy="12751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967E84EF-A7AB-852E-901D-E8D436320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4"/>
          <a:stretch/>
        </p:blipFill>
        <p:spPr>
          <a:xfrm>
            <a:off x="5754470" y="86838"/>
            <a:ext cx="3102109" cy="2703025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96914-CCC2-7862-866A-BF2249D83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1" y="2078172"/>
            <a:ext cx="2730253" cy="2861480"/>
          </a:xfrm>
          <a:prstGeom prst="rect">
            <a:avLst/>
          </a:prstGeom>
          <a:ln w="12700">
            <a:solidFill>
              <a:srgbClr val="FFFFFF">
                <a:alpha val="20000"/>
              </a:srgbClr>
            </a:solidFill>
          </a:ln>
        </p:spPr>
      </p:pic>
      <p:sp>
        <p:nvSpPr>
          <p:cNvPr id="8" name="Google Shape;678;p40">
            <a:extLst>
              <a:ext uri="{FF2B5EF4-FFF2-40B4-BE49-F238E27FC236}">
                <a16:creationId xmlns:a16="http://schemas.microsoft.com/office/drawing/2014/main" id="{D1C4EF68-5AD7-DD12-692D-112744A13FC1}"/>
              </a:ext>
            </a:extLst>
          </p:cNvPr>
          <p:cNvSpPr/>
          <p:nvPr/>
        </p:nvSpPr>
        <p:spPr>
          <a:xfrm rot="5400000">
            <a:off x="1296628" y="1873301"/>
            <a:ext cx="183000" cy="183000"/>
          </a:xfrm>
          <a:prstGeom prst="ellipse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7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73;p40">
            <a:extLst>
              <a:ext uri="{FF2B5EF4-FFF2-40B4-BE49-F238E27FC236}">
                <a16:creationId xmlns:a16="http://schemas.microsoft.com/office/drawing/2014/main" id="{27ED4269-3EE7-BD97-09FF-C0CD52CD7CB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388128" y="1488845"/>
            <a:ext cx="0" cy="3844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Kép 26">
            <a:extLst>
              <a:ext uri="{FF2B5EF4-FFF2-40B4-BE49-F238E27FC236}">
                <a16:creationId xmlns:a16="http://schemas.microsoft.com/office/drawing/2014/main" id="{28FE8603-DAF7-4AE7-B68F-36EFBF8B7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849" y="3458618"/>
            <a:ext cx="5924081" cy="7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0054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638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7"/>
          <p:cNvCxnSpPr/>
          <p:nvPr/>
        </p:nvCxnSpPr>
        <p:spPr>
          <a:xfrm rot="10800000">
            <a:off x="4347102" y="3552550"/>
            <a:ext cx="3948600" cy="1033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37"/>
          <p:cNvSpPr/>
          <p:nvPr/>
        </p:nvSpPr>
        <p:spPr>
          <a:xfrm>
            <a:off x="857401" y="541200"/>
            <a:ext cx="3059400" cy="4055700"/>
          </a:xfrm>
          <a:prstGeom prst="rect">
            <a:avLst/>
          </a:prstGeom>
          <a:gradFill>
            <a:gsLst>
              <a:gs pos="0">
                <a:srgbClr val="CCE9E9">
                  <a:alpha val="0"/>
                </a:srgbClr>
              </a:gs>
              <a:gs pos="100000">
                <a:srgbClr val="396383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 txBox="1">
            <a:spLocks noGrp="1"/>
          </p:cNvSpPr>
          <p:nvPr>
            <p:ph type="title" idx="2"/>
          </p:nvPr>
        </p:nvSpPr>
        <p:spPr>
          <a:xfrm>
            <a:off x="5609200" y="541200"/>
            <a:ext cx="1424400" cy="12756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4</a:t>
            </a:r>
            <a:endParaRPr dirty="0"/>
          </a:p>
        </p:txBody>
      </p:sp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4102492" y="1892499"/>
            <a:ext cx="4791478" cy="12324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Bootstrap</a:t>
            </a:r>
            <a:r>
              <a:rPr lang="hu-HU" dirty="0"/>
              <a:t> rács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subTitle" idx="1"/>
          </p:nvPr>
        </p:nvSpPr>
        <p:spPr>
          <a:xfrm>
            <a:off x="4948752" y="3697549"/>
            <a:ext cx="2745300" cy="735900"/>
          </a:xfrm>
          <a:prstGeom prst="rect">
            <a:avLst/>
          </a:prstGeom>
          <a:solidFill>
            <a:srgbClr val="39638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Működése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/>
              <a:t>Megjelenése</a:t>
            </a:r>
          </a:p>
        </p:txBody>
      </p:sp>
      <p:cxnSp>
        <p:nvCxnSpPr>
          <p:cNvPr id="289" name="Google Shape;289;p37"/>
          <p:cNvCxnSpPr/>
          <p:nvPr/>
        </p:nvCxnSpPr>
        <p:spPr>
          <a:xfrm rot="10800000">
            <a:off x="4350252" y="3310549"/>
            <a:ext cx="394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4102491" y="546650"/>
            <a:ext cx="0" cy="40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Kép 1">
            <a:extLst>
              <a:ext uri="{FF2B5EF4-FFF2-40B4-BE49-F238E27FC236}">
                <a16:creationId xmlns:a16="http://schemas.microsoft.com/office/drawing/2014/main" id="{DD58175E-A9E3-4289-C615-3D7AA837B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52" y="1546381"/>
            <a:ext cx="2566698" cy="2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3825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gital Art and Videogames School Center by Slidesgo">
  <a:themeElements>
    <a:clrScheme name="Simple Light">
      <a:dk1>
        <a:srgbClr val="1D1D1D"/>
      </a:dk1>
      <a:lt1>
        <a:srgbClr val="603A61"/>
      </a:lt1>
      <a:dk2>
        <a:srgbClr val="EB97BE"/>
      </a:dk2>
      <a:lt2>
        <a:srgbClr val="A982B6"/>
      </a:lt2>
      <a:accent1>
        <a:srgbClr val="F7AC0B"/>
      </a:accent1>
      <a:accent2>
        <a:srgbClr val="F4E533"/>
      </a:accent2>
      <a:accent3>
        <a:srgbClr val="F19D51"/>
      </a:accent3>
      <a:accent4>
        <a:srgbClr val="51A8A9"/>
      </a:accent4>
      <a:accent5>
        <a:srgbClr val="9ED4D5"/>
      </a:accent5>
      <a:accent6>
        <a:srgbClr val="29475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101</Words>
  <Application>Microsoft Office PowerPoint</Application>
  <PresentationFormat>Diavetítés a képernyőre (16:9 oldalarány)</PresentationFormat>
  <Paragraphs>75</Paragraphs>
  <Slides>20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5" baseType="lpstr">
      <vt:lpstr>Arial</vt:lpstr>
      <vt:lpstr>Poppins Black</vt:lpstr>
      <vt:lpstr>Poppins</vt:lpstr>
      <vt:lpstr>Poppins Medium</vt:lpstr>
      <vt:lpstr>Digital Art and Videogames School Center by Slidesgo</vt:lpstr>
      <vt:lpstr>Minecraft</vt:lpstr>
      <vt:lpstr>Miről fogunk beszélni?</vt:lpstr>
      <vt:lpstr>Carousel</vt:lpstr>
      <vt:lpstr>1</vt:lpstr>
      <vt:lpstr>2</vt:lpstr>
      <vt:lpstr>Technológiák</vt:lpstr>
      <vt:lpstr>3</vt:lpstr>
      <vt:lpstr>Menürendszer</vt:lpstr>
      <vt:lpstr>4</vt:lpstr>
      <vt:lpstr>Mobok oldalon</vt:lpstr>
      <vt:lpstr>5</vt:lpstr>
      <vt:lpstr>Carousel</vt:lpstr>
      <vt:lpstr>6</vt:lpstr>
      <vt:lpstr>Működése</vt:lpstr>
      <vt:lpstr>PowerPoint-bemutató</vt:lpstr>
      <vt:lpstr>7</vt:lpstr>
      <vt:lpstr>Github</vt:lpstr>
      <vt:lpstr>Labels</vt:lpstr>
      <vt:lpstr>Mit tanultunk a csoportmunkának köszönhetően?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Minecraft</dc:title>
  <cp:lastModifiedBy>Péter Kovács</cp:lastModifiedBy>
  <cp:revision>11</cp:revision>
  <dcterms:modified xsi:type="dcterms:W3CDTF">2023-03-16T15:16:56Z</dcterms:modified>
</cp:coreProperties>
</file>